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80" r:id="rId3"/>
    <p:sldId id="287" r:id="rId4"/>
    <p:sldId id="289" r:id="rId5"/>
    <p:sldId id="281" r:id="rId6"/>
    <p:sldId id="288" r:id="rId7"/>
    <p:sldId id="284" r:id="rId8"/>
    <p:sldId id="290" r:id="rId9"/>
    <p:sldId id="28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44" autoAdjust="0"/>
    <p:restoredTop sz="94660"/>
  </p:normalViewPr>
  <p:slideViewPr>
    <p:cSldViewPr snapToGrid="0">
      <p:cViewPr>
        <p:scale>
          <a:sx n="75" d="100"/>
          <a:sy n="75" d="100"/>
        </p:scale>
        <p:origin x="150" y="-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DE29EE-9B87-419F-AF79-1B2A070670AC}" type="datetimeFigureOut">
              <a:rPr lang="pt-BR" smtClean="0"/>
              <a:t>27/04/2022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DF2EA-979D-4B16-A3DC-40115D39A0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0585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C3F9AA5-1F73-45E6-BD6D-7E2F5AFE1A15}" type="datetimeFigureOut">
              <a:rPr lang="pt-BR" smtClean="0"/>
              <a:t>27/04/2022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724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27/04/2022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9945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27/04/2022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572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27/04/2022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9511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27/04/2022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606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27/04/2022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9323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27/04/2022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9745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27/04/2022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6618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27/04/2022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8878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27/04/2022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0475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27/04/2022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618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C3F9AA5-1F73-45E6-BD6D-7E2F5AFE1A15}" type="datetimeFigureOut">
              <a:rPr lang="pt-BR" smtClean="0"/>
              <a:t>27/04/2022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464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D3A67B-3B66-4FB5-9378-C13B68AE8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Grupo t2-g4</a:t>
            </a:r>
            <a:br>
              <a:rPr lang="pt-BR" dirty="0"/>
            </a:br>
            <a:r>
              <a:rPr lang="pt-BR" sz="2400" dirty="0"/>
              <a:t>dificuldades de acesso ao estágio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34A1FDD-31D4-4CD3-9338-8E3BECFC74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 lvl="0"/>
            <a:r>
              <a:rPr lang="pt-BR" sz="2400" b="1" dirty="0"/>
              <a:t>Equipe</a:t>
            </a:r>
            <a:endParaRPr lang="pt-BR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Luca Rivadavia Santos Machado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Gabriel Fernandez y Castro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Pedro </a:t>
            </a:r>
            <a:r>
              <a:rPr lang="pt-BR" dirty="0" err="1"/>
              <a:t>Drumond</a:t>
            </a:r>
            <a:r>
              <a:rPr lang="pt-BR" dirty="0"/>
              <a:t> Malta de Souza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Fernando Valle Gusmão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Igor </a:t>
            </a:r>
            <a:r>
              <a:rPr lang="pt-BR" dirty="0" err="1"/>
              <a:t>Wakabayashi</a:t>
            </a:r>
            <a:r>
              <a:rPr lang="pt-BR" dirty="0"/>
              <a:t> Braga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45466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22F98D-FD6D-43DB-953D-F1E5FA74D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Contexto DO Problema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5628DC4-D061-4B4E-86C3-0E836CBA6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O estágio é essencial para os estudantes universitários e de cursos técnicos, além de ser de grande interesse para as diversas empresas que estão contratando novos funcionários. </a:t>
            </a:r>
          </a:p>
          <a:p>
            <a:pPr marL="0" indent="0">
              <a:buNone/>
            </a:pPr>
            <a:r>
              <a:rPr lang="pt-BR" dirty="0"/>
              <a:t>Porém, o processo de encontrar estágio pode acarretar em diversos problemas, como conflitos com os horários, dificuldade de encontrar vagas, problemas ao usar as ferramentas de busca de estágio como o </a:t>
            </a:r>
            <a:r>
              <a:rPr lang="pt-BR" dirty="0" err="1"/>
              <a:t>linkedin</a:t>
            </a:r>
            <a:r>
              <a:rPr lang="pt-BR" dirty="0"/>
              <a:t>, etc...</a:t>
            </a:r>
          </a:p>
          <a:p>
            <a:pPr marL="0" indent="0">
              <a:buNone/>
            </a:pPr>
            <a:r>
              <a:rPr lang="pt-BR" dirty="0"/>
              <a:t>O nosso grupou visa em criar uma nova ferramenta que poderia tornar a busca de estágio e estagiários mais simples e eficaz para os estudantes e empresários. </a:t>
            </a:r>
          </a:p>
        </p:txBody>
      </p:sp>
    </p:spTree>
    <p:extLst>
      <p:ext uri="{BB962C8B-B14F-4D97-AF65-F5344CB8AC3E}">
        <p14:creationId xmlns:p14="http://schemas.microsoft.com/office/powerpoint/2010/main" val="957285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B13EB6-F956-49A6-8AF8-B1C802F83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4013676" cy="1154684"/>
          </a:xfrm>
        </p:spPr>
        <p:txBody>
          <a:bodyPr>
            <a:normAutofit/>
          </a:bodyPr>
          <a:lstStyle/>
          <a:p>
            <a:r>
              <a:rPr lang="pt-BR" sz="3200" dirty="0"/>
              <a:t>Matriz de Alinhamento e </a:t>
            </a:r>
            <a:br>
              <a:rPr lang="pt-BR" sz="3200" dirty="0"/>
            </a:br>
            <a:r>
              <a:rPr lang="pt-BR" sz="3200" dirty="0"/>
              <a:t>mapa de stakeholders</a:t>
            </a:r>
          </a:p>
        </p:txBody>
      </p:sp>
      <p:pic>
        <p:nvPicPr>
          <p:cNvPr id="5" name="Espaço Reservado para Conteúdo 4" descr="Diagrama&#10;&#10;Descrição gerada automaticamente">
            <a:extLst>
              <a:ext uri="{FF2B5EF4-FFF2-40B4-BE49-F238E27FC236}">
                <a16:creationId xmlns:a16="http://schemas.microsoft.com/office/drawing/2014/main" id="{40691DDC-5630-4B0C-B1EF-00CEC14F7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442" y="133350"/>
            <a:ext cx="4857512" cy="6724650"/>
          </a:xfrm>
        </p:spPr>
      </p:pic>
    </p:spTree>
    <p:extLst>
      <p:ext uri="{BB962C8B-B14F-4D97-AF65-F5344CB8AC3E}">
        <p14:creationId xmlns:p14="http://schemas.microsoft.com/office/powerpoint/2010/main" val="2151116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2876F4-E69D-4404-9E5C-8CAA78351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cap="none" dirty="0"/>
              <a:t>Utilizamos google </a:t>
            </a:r>
            <a:r>
              <a:rPr lang="pt-BR" sz="3200" cap="none" dirty="0" err="1"/>
              <a:t>forms</a:t>
            </a:r>
            <a:r>
              <a:rPr lang="pt-BR" sz="3200" cap="none" dirty="0"/>
              <a:t> para pesquisar o nosso público alvo</a:t>
            </a:r>
          </a:p>
        </p:txBody>
      </p:sp>
      <p:pic>
        <p:nvPicPr>
          <p:cNvPr id="5" name="Espaço Reservado para Conteúdo 4" descr="Gráfico, Gráfico de pizza&#10;&#10;Descrição gerada automaticamente">
            <a:extLst>
              <a:ext uri="{FF2B5EF4-FFF2-40B4-BE49-F238E27FC236}">
                <a16:creationId xmlns:a16="http://schemas.microsoft.com/office/drawing/2014/main" id="{7C742034-CA58-44B9-9CE8-B4B6785B3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13" y="2084832"/>
            <a:ext cx="4799312" cy="4022725"/>
          </a:xfrm>
        </p:spPr>
      </p:pic>
      <p:pic>
        <p:nvPicPr>
          <p:cNvPr id="7" name="Imagem 6" descr="Gráfico, Gráfico de pizza&#10;&#10;Descrição gerada automaticamente">
            <a:extLst>
              <a:ext uri="{FF2B5EF4-FFF2-40B4-BE49-F238E27FC236}">
                <a16:creationId xmlns:a16="http://schemas.microsoft.com/office/drawing/2014/main" id="{205EA9E4-80B5-452B-8DA5-2DCCFBF56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612" y="2108293"/>
            <a:ext cx="4799312" cy="407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540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9D088C-436E-4FEC-816E-BBC68FD25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cap="none" dirty="0"/>
              <a:t>Após fazer esse pesquisa nós conseguimos representar nosso público alvo com 3 personas</a:t>
            </a:r>
          </a:p>
        </p:txBody>
      </p:sp>
      <p:pic>
        <p:nvPicPr>
          <p:cNvPr id="5" name="Espaço Reservado para Conteúdo 4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2AB1F2F1-02D7-45D7-9122-E0FB7A3A9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2084832"/>
            <a:ext cx="2842909" cy="4022725"/>
          </a:xfrm>
        </p:spPr>
      </p:pic>
      <p:pic>
        <p:nvPicPr>
          <p:cNvPr id="7" name="Imagem 6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97558B4B-3B5D-4555-8DFF-ED9B409FB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276" y="2084832"/>
            <a:ext cx="2908207" cy="4111867"/>
          </a:xfrm>
          <a:prstGeom prst="rect">
            <a:avLst/>
          </a:prstGeom>
        </p:spPr>
      </p:pic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35BA79E3-D36F-416E-BFEA-1E1068D52A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7" b="82600"/>
          <a:stretch/>
        </p:blipFill>
        <p:spPr>
          <a:xfrm>
            <a:off x="4068276" y="6107557"/>
            <a:ext cx="2840525" cy="637993"/>
          </a:xfrm>
          <a:prstGeom prst="rect">
            <a:avLst/>
          </a:prstGeom>
        </p:spPr>
      </p:pic>
      <p:pic>
        <p:nvPicPr>
          <p:cNvPr id="11" name="Imagem 10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7E481333-8EEA-46F9-A42E-ED4827650B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8"/>
          <a:stretch/>
        </p:blipFill>
        <p:spPr>
          <a:xfrm>
            <a:off x="7305618" y="1929586"/>
            <a:ext cx="2905907" cy="4022725"/>
          </a:xfrm>
          <a:prstGeom prst="rect">
            <a:avLst/>
          </a:prstGeom>
        </p:spPr>
      </p:pic>
      <p:pic>
        <p:nvPicPr>
          <p:cNvPr id="13" name="Imagem 12" descr="Texto&#10;&#10;Descrição gerada automaticamente">
            <a:extLst>
              <a:ext uri="{FF2B5EF4-FFF2-40B4-BE49-F238E27FC236}">
                <a16:creationId xmlns:a16="http://schemas.microsoft.com/office/drawing/2014/main" id="{7D81DF9A-9786-4C95-852D-D13EC40A05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" b="78133"/>
          <a:stretch/>
        </p:blipFill>
        <p:spPr>
          <a:xfrm>
            <a:off x="7227053" y="5952311"/>
            <a:ext cx="3063036" cy="75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87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BFF4C7-15AB-4CCF-BE3E-C0DA42B07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Mapas de empatia</a:t>
            </a:r>
          </a:p>
        </p:txBody>
      </p:sp>
      <p:pic>
        <p:nvPicPr>
          <p:cNvPr id="5" name="Espaço Reservado para Conteúdo 4" descr="Diagrama&#10;&#10;Descrição gerada automaticamente">
            <a:extLst>
              <a:ext uri="{FF2B5EF4-FFF2-40B4-BE49-F238E27FC236}">
                <a16:creationId xmlns:a16="http://schemas.microsoft.com/office/drawing/2014/main" id="{61050F28-2E2D-4193-8AE4-EE491E32C2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2151"/>
            <a:ext cx="6096000" cy="3971453"/>
          </a:xfrm>
        </p:spPr>
      </p:pic>
      <p:pic>
        <p:nvPicPr>
          <p:cNvPr id="7" name="Imagem 6" descr="Diagrama, Esquemático&#10;&#10;Descrição gerada automaticamente">
            <a:extLst>
              <a:ext uri="{FF2B5EF4-FFF2-40B4-BE49-F238E27FC236}">
                <a16:creationId xmlns:a16="http://schemas.microsoft.com/office/drawing/2014/main" id="{E9182126-D1FE-41C3-97E8-EC5D39418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164" y="2084832"/>
            <a:ext cx="5965873" cy="397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998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A4530E-F8FB-46DF-B798-3DE41C920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Metodologia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BA419B-8CAB-4B15-B0D8-E17B35CEB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Problema: O problema identificado pelo grupo é a dificuldade de graduandos em conseguir um estágio, uma vez que os aplicativos existentes para auxiliá-los nessa busca possuem foco em empregos de fato, portanto não sanando muitas das dificuldades dos estudantes nesse processo. </a:t>
            </a:r>
          </a:p>
          <a:p>
            <a:r>
              <a:rPr lang="pt-BR" dirty="0"/>
              <a:t>Solução: Para solucionar o problema, propomos a criação de um projeto focado exclusivamente em auxiliar os universitários na busca pelos tão desejados estágios, servindo como um elo entre eles e as empresas. Também buscamos ajudar na mediação do processo, fornecendo as informações fundamentais ao aluno - como tempo desejado pela empresa, salário, benefícios, formato de trabalho, </a:t>
            </a:r>
            <a:r>
              <a:rPr lang="pt-BR" dirty="0" err="1"/>
              <a:t>etc</a:t>
            </a:r>
            <a:r>
              <a:rPr lang="pt-BR" dirty="0"/>
              <a:t> – e à empresa – como estatísticas sobre as opções preferidas dos graduandos quanto às informações anteriores, permitindo-as se planejarem e se adequarem melhores a tais parâmetros, podendo assim fornecer vagas melhores para ambas as partes.</a:t>
            </a:r>
          </a:p>
        </p:txBody>
      </p:sp>
    </p:spTree>
    <p:extLst>
      <p:ext uri="{BB962C8B-B14F-4D97-AF65-F5344CB8AC3E}">
        <p14:creationId xmlns:p14="http://schemas.microsoft.com/office/powerpoint/2010/main" val="2874110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06271-1F5B-4125-A358-6B6C2EC63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Wireframe</a:t>
            </a:r>
            <a:r>
              <a:rPr lang="pt-BR" dirty="0"/>
              <a:t> do site</a:t>
            </a:r>
          </a:p>
        </p:txBody>
      </p:sp>
      <p:pic>
        <p:nvPicPr>
          <p:cNvPr id="5" name="Espaço Reservado para Conteúdo 4" descr="Uma imagem contendo Texto&#10;&#10;Descrição gerada automaticamente">
            <a:extLst>
              <a:ext uri="{FF2B5EF4-FFF2-40B4-BE49-F238E27FC236}">
                <a16:creationId xmlns:a16="http://schemas.microsoft.com/office/drawing/2014/main" id="{4ED3F601-5210-4851-8E27-F25244F99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400" y="2108201"/>
            <a:ext cx="6911527" cy="4022725"/>
          </a:xfrm>
        </p:spPr>
      </p:pic>
    </p:spTree>
    <p:extLst>
      <p:ext uri="{BB962C8B-B14F-4D97-AF65-F5344CB8AC3E}">
        <p14:creationId xmlns:p14="http://schemas.microsoft.com/office/powerpoint/2010/main" val="642717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BF5C42F-EF95-444A-82E0-0B2480293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FF277B38-6BF8-40CC-929C-430FF75E251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0"/>
            <a:endParaRPr lang="pt-BR" dirty="0"/>
          </a:p>
          <a:p>
            <a:endParaRPr lang="pt-B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6077C5-D874-4EB6-922B-F4E71AA55FFE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6" b="14276"/>
          <a:stretch>
            <a:fillRect/>
          </a:stretch>
        </p:blipFill>
        <p:spPr bwMode="auto">
          <a:xfrm>
            <a:off x="0" y="-2"/>
            <a:ext cx="12188952" cy="726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5788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1823</TotalTime>
  <Words>314</Words>
  <Application>Microsoft Office PowerPoint</Application>
  <PresentationFormat>Widescreen</PresentationFormat>
  <Paragraphs>19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Calibri</vt:lpstr>
      <vt:lpstr>Tw Cen MT</vt:lpstr>
      <vt:lpstr>Tw Cen MT Condensed</vt:lpstr>
      <vt:lpstr>Wingdings 3</vt:lpstr>
      <vt:lpstr>Integral</vt:lpstr>
      <vt:lpstr>Grupo t2-g4 dificuldades de acesso ao estágio</vt:lpstr>
      <vt:lpstr>Contexto DO Problema</vt:lpstr>
      <vt:lpstr>Matriz de Alinhamento e  mapa de stakeholders</vt:lpstr>
      <vt:lpstr>Utilizamos google forms para pesquisar o nosso público alvo</vt:lpstr>
      <vt:lpstr>Após fazer esse pesquisa nós conseguimos representar nosso público alvo com 3 personas</vt:lpstr>
      <vt:lpstr>Mapas de empatia</vt:lpstr>
      <vt:lpstr>Metodologia</vt:lpstr>
      <vt:lpstr>Wireframe do site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XPTO</dc:title>
  <dc:creator>Rommel Carneiro</dc:creator>
  <cp:lastModifiedBy>Fernando Gusmao</cp:lastModifiedBy>
  <cp:revision>8</cp:revision>
  <dcterms:created xsi:type="dcterms:W3CDTF">2022-04-05T03:20:00Z</dcterms:created>
  <dcterms:modified xsi:type="dcterms:W3CDTF">2022-04-29T00:05:24Z</dcterms:modified>
</cp:coreProperties>
</file>